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0">
  <p:normalViewPr>
    <p:restoredLeft sz="15620"/>
    <p:restoredTop sz="94660"/>
  </p:normalViewPr>
  <p:slideViewPr>
    <p:cSldViewPr snapToGrid="0">
      <p:cViewPr varScale="1">
        <p:scale>
          <a:sx n="112" d="100"/>
          <a:sy n="112" d="100"/>
        </p:scale>
        <p:origin x="-1000" y="-9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notesMaster" Target="notesMasters/notesMaster1.xml"/><Relationship Id="rId32" Type="http://schemas.openxmlformats.org/officeDocument/2006/relationships/printerSettings" Target="printerSettings/printerSettings1.bin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presProps" Target="presProps.xml"/><Relationship Id="rId34" Type="http://schemas.openxmlformats.org/officeDocument/2006/relationships/viewProps" Target="viewProps.xml"/><Relationship Id="rId35" Type="http://schemas.openxmlformats.org/officeDocument/2006/relationships/theme" Target="theme/theme1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30094894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6f88d9bad8_1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6f88d9bad8_1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6f88d9bad8_1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6f88d9bad8_1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6f88d9bad8_1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6f88d9bad8_1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6f88d9bad8_1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6f88d9bad8_1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6f88d9bad8_1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6f88d9bad8_1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6f88d9bad8_1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6f88d9bad8_1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6f88d9bad8_1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6f88d9bad8_1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6f88d9bad8_1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6f88d9bad8_1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6f88d9bad8_1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6f88d9bad8_1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6f88d9bad8_1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6f88d9bad8_1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706ac3f87c_0_2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706ac3f87c_0_2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6f88d9bad8_1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6f88d9bad8_1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6f88d9bad8_1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6f88d9bad8_1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6f88d9bad8_1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6f88d9bad8_1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6f88d9bad8_1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6f88d9bad8_1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6f88d9bad8_1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6f88d9bad8_1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6f88d9bad8_1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6f88d9bad8_1_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6f88d9bad8_1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6f88d9bad8_1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6f88d9bad8_1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6f88d9bad8_1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6f88d9bad8_1_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6f88d9bad8_1_1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6f8a43b07d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6f8a43b07d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706ac3f87c_0_2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706ac3f87c_0_2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706ac3f87c_0_2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706ac3f87c_0_2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6f88d9bad8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6f88d9bad8_1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6f88d9bad8_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6f88d9bad8_1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6f88d9bad8_1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6f88d9bad8_1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6f88d9bad8_1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6f88d9bad8_1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6f88d9bad8_1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6f88d9bad8_1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" name="Google Shape;11;p2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2" name="Google Shape;12;p2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13" name="Google Shape;13;p2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w="762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4" name="Google Shape;14;p2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15" name="Google Shape;15;p2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16" name="Google Shape;16;p2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w="762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8" name="Google Shape;18;p2"/>
          <p:cNvSpPr txBox="1">
            <a:spLocks noGrp="1"/>
          </p:cNvSpPr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subTitle" idx="1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1"/>
          <p:cNvSpPr txBox="1">
            <a:spLocks noGrp="1"/>
          </p:cNvSpPr>
          <p:nvPr>
            <p:ph type="body" idx="1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9" name="Google Shape;59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1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2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6"/>
        </a:solid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7" name="Google Shape;47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8" name="Google Shape;48;p9"/>
          <p:cNvSpPr txBox="1">
            <a:spLocks noGrp="1"/>
          </p:cNvSpPr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ubTitle" idx="1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>
            <a:spLocks noGrp="1"/>
          </p:cNvSpPr>
          <p:nvPr>
            <p:ph type="body" idx="1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>
            <a:endParaRPr/>
          </a:p>
        </p:txBody>
      </p:sp>
      <p:sp>
        <p:nvSpPr>
          <p:cNvPr id="54" name="Google Shape;5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tropic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5" Type="http://schemas.openxmlformats.org/officeDocument/2006/relationships/image" Target="../media/image47.png"/><Relationship Id="rId6" Type="http://schemas.openxmlformats.org/officeDocument/2006/relationships/image" Target="../media/image41.png"/><Relationship Id="rId7" Type="http://schemas.openxmlformats.org/officeDocument/2006/relationships/image" Target="../media/image48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0.png"/><Relationship Id="rId12" Type="http://schemas.openxmlformats.org/officeDocument/2006/relationships/image" Target="../media/image11.png"/><Relationship Id="rId13" Type="http://schemas.openxmlformats.org/officeDocument/2006/relationships/image" Target="../media/image12.png"/><Relationship Id="rId14" Type="http://schemas.openxmlformats.org/officeDocument/2006/relationships/image" Target="../media/image13.jp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3.jp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19.png"/><Relationship Id="rId8" Type="http://schemas.openxmlformats.org/officeDocument/2006/relationships/image" Target="../media/image20.png"/><Relationship Id="rId9" Type="http://schemas.openxmlformats.org/officeDocument/2006/relationships/image" Target="../media/image21.png"/><Relationship Id="rId10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>
            <a:spLocks noGrp="1"/>
          </p:cNvSpPr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PORTFOLIO</a:t>
            </a:r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subTitle" idx="1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Impact"/>
                <a:ea typeface="Impact"/>
                <a:cs typeface="Impact"/>
                <a:sym typeface="Impact"/>
              </a:rPr>
              <a:t>오 영 수</a:t>
            </a:r>
            <a:endParaRPr b="1"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2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KHTalk</a:t>
            </a:r>
            <a:endParaRPr/>
          </a:p>
        </p:txBody>
      </p:sp>
      <p:sp>
        <p:nvSpPr>
          <p:cNvPr id="147" name="Google Shape;147;p22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7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KHTalk </a:t>
            </a:r>
            <a:r>
              <a:rPr lang="en"/>
              <a:t>란?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수강생들 간 커뮤니케이션을 활성하고, 학습 의욕을 고취시키기 위해 온라인 스터디 플랫폼 제공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b="1"/>
              <a:t>운영체제: </a:t>
            </a:r>
            <a:r>
              <a:rPr lang="en"/>
              <a:t>Window 10 64bit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b="1"/>
              <a:t>개발도구:</a:t>
            </a:r>
            <a:r>
              <a:rPr lang="en"/>
              <a:t> jdk 1.8, SQL Developer, Eclipse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b="1"/>
              <a:t>DBMS: </a:t>
            </a:r>
            <a:r>
              <a:rPr lang="en"/>
              <a:t>Oracle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b="1"/>
              <a:t>Program Language: </a:t>
            </a:r>
            <a:r>
              <a:rPr lang="en"/>
              <a:t>Java, SQL, CSS, JSP, Javascript(Ajax, Jquery), Bootstrap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b="1"/>
              <a:t>팀원:</a:t>
            </a:r>
            <a:r>
              <a:rPr lang="en"/>
              <a:t> 오영수(조장), 이상준, 김현이, 조형원</a:t>
            </a:r>
            <a:endParaRPr/>
          </a:p>
        </p:txBody>
      </p:sp>
      <p:pic>
        <p:nvPicPr>
          <p:cNvPr id="148" name="Google Shape;14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42775" y="911902"/>
            <a:ext cx="5486400" cy="365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3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나의 역할</a:t>
            </a:r>
            <a:endParaRPr/>
          </a:p>
        </p:txBody>
      </p:sp>
      <p:sp>
        <p:nvSpPr>
          <p:cNvPr id="154" name="Google Shape;154;p23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회원가입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로그인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프로필 페이지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메인페이지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마이페이지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스터디방 관리페이지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프로젝트 총괄</a:t>
            </a:r>
            <a:endParaRPr/>
          </a:p>
        </p:txBody>
      </p:sp>
      <p:pic>
        <p:nvPicPr>
          <p:cNvPr id="155" name="Google Shape;15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9700" y="855075"/>
            <a:ext cx="5486400" cy="365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4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구현 기능 설명</a:t>
            </a:r>
            <a:endParaRPr/>
          </a:p>
        </p:txBody>
      </p:sp>
      <p:sp>
        <p:nvSpPr>
          <p:cNvPr id="161" name="Google Shape;161;p24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회원등록을 할수있다.</a:t>
            </a:r>
            <a:endParaRPr sz="14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Ajax 를 이용해 회원가입이 되어 있을시 사용중인 아이디라고 나온후 동일한 아이디 이용불가능하다. 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패스워드가 동일하지 않을시 회원가입이 불가능 하다.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62" name="Google Shape;16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71375" y="681050"/>
            <a:ext cx="5486400" cy="365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5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구현 기능 설명</a:t>
            </a:r>
            <a:endParaRPr/>
          </a:p>
        </p:txBody>
      </p:sp>
      <p:sp>
        <p:nvSpPr>
          <p:cNvPr id="168" name="Google Shape;168;p25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로그인후 프로파일 사진 수정과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유저 정보를 수정할수있다.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탈퇴 버튼을 누를시 모든 회원 정보는 데이터베이스에서 삭제와 동시에 세션에 제거되므로써 로그아웃도 자동으로 된다.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회원이 작성한 게시물, 생성한 스터디방이 동시에 지워진다.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9" name="Google Shape;16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9700" y="742950"/>
            <a:ext cx="5486400" cy="365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6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구현 기능 설명</a:t>
            </a:r>
            <a:endParaRPr/>
          </a:p>
        </p:txBody>
      </p:sp>
      <p:sp>
        <p:nvSpPr>
          <p:cNvPr id="175" name="Google Shape;175;p26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sign in 버튼을 통해 로그인할수있다. 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회원가입이 되어 있지 않은 아이디와 패스워드가 다를경우 로그인이 불가능하다.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세션기능을 이용해 자신이 개설한 스터디 방과 프로필사진을 오른쪽 상단과 하단에 확인할수있다.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6" name="Google Shape;17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26400" y="742950"/>
            <a:ext cx="5486400" cy="365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Campus Connect</a:t>
            </a:r>
            <a:endParaRPr/>
          </a:p>
        </p:txBody>
      </p:sp>
      <p:sp>
        <p:nvSpPr>
          <p:cNvPr id="182" name="Google Shape;182;p2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52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Campus Connect </a:t>
            </a:r>
            <a:r>
              <a:rPr lang="en"/>
              <a:t>란?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대학교 학생들이 처음 학교 생활을 잘 적응할수있도록 선후배 또는 대학친구들과 친구찾기 기능으로 서로 의사소통을 할수있는 Social Media Web application 이다.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b="1"/>
              <a:t>운영체제: </a:t>
            </a:r>
            <a:r>
              <a:rPr lang="en"/>
              <a:t>Window 10 64bit, Linux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b="1"/>
              <a:t>개발도구:</a:t>
            </a:r>
            <a:r>
              <a:rPr lang="en"/>
              <a:t> FireBase, Digital Ocean,Postman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b="1"/>
              <a:t>DBMS: </a:t>
            </a:r>
            <a:r>
              <a:rPr lang="en"/>
              <a:t>Mysql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b="1"/>
              <a:t>Program Language: </a:t>
            </a:r>
            <a:r>
              <a:rPr lang="en"/>
              <a:t> SQL, CSS, Bootstrap, PHP, HTML5, Javascript(Jquery)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83" name="Google Shape;18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11750" y="1190800"/>
            <a:ext cx="5486400" cy="365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8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나의 역활</a:t>
            </a:r>
            <a:endParaRPr/>
          </a:p>
        </p:txBody>
      </p:sp>
      <p:sp>
        <p:nvSpPr>
          <p:cNvPr id="189" name="Google Shape;189;p28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Social Media 페이지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Group 페이지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메인페이지 대화창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Profile 페이지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CSS</a:t>
            </a:r>
            <a:endParaRPr sz="1800"/>
          </a:p>
        </p:txBody>
      </p:sp>
      <p:pic>
        <p:nvPicPr>
          <p:cNvPr id="190" name="Google Shape;19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9700" y="1082200"/>
            <a:ext cx="5486401" cy="365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구현 기능 설명</a:t>
            </a:r>
            <a:endParaRPr/>
          </a:p>
        </p:txBody>
      </p:sp>
      <p:sp>
        <p:nvSpPr>
          <p:cNvPr id="196" name="Google Shape;196;p29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메인 로그인, 회원가입 페이지로써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회원이면 헤더 로그인 기능으로 로그인을 할수있다.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비회원일시 Sign up 을 통해 정볼를 입력후 Campus Connect 를 이용할수있다.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7" name="Google Shape;19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74450" y="747000"/>
            <a:ext cx="5486400" cy="365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0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구현 기능 설명</a:t>
            </a:r>
            <a:endParaRPr/>
          </a:p>
        </p:txBody>
      </p:sp>
      <p:sp>
        <p:nvSpPr>
          <p:cNvPr id="203" name="Google Shape;203;p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프로파일 버튼을 누를 시 유저 정보를 확인할수있다.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유저와 친구를 볼수있도록 옆에 리스트를 놓았다.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edit버튼을 누를시 회원 개인정보를 수정할수있다.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4" name="Google Shape;20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40300" y="742950"/>
            <a:ext cx="5486401" cy="365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1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구현 기능 설명</a:t>
            </a:r>
            <a:endParaRPr/>
          </a:p>
        </p:txBody>
      </p:sp>
      <p:sp>
        <p:nvSpPr>
          <p:cNvPr id="210" name="Google Shape;210;p31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가입되어 있는 회원들을 검색할수 있는 기능이다.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생일, 이름, 성, 을 검색하여 그 정보에 의해 필터링 되어 리스트가 나온다.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Add friend 버튼을 누를시 내 친구로 저장되어 진다.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211" name="Google Shape;21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13000" y="742950"/>
            <a:ext cx="5486400" cy="365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Table of Contents</a:t>
            </a:r>
            <a:endParaRPr sz="3000"/>
          </a:p>
        </p:txBody>
      </p:sp>
      <p:sp>
        <p:nvSpPr>
          <p:cNvPr id="73" name="Google Shape;73;p14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3180600" cy="289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mpact"/>
              <a:buChar char="●"/>
            </a:pPr>
            <a:r>
              <a:rPr lang="en" sz="2400">
                <a:latin typeface="Impact"/>
                <a:ea typeface="Impact"/>
                <a:cs typeface="Impact"/>
                <a:sym typeface="Impact"/>
              </a:rPr>
              <a:t>자기소개</a:t>
            </a:r>
            <a:endParaRPr sz="2400">
              <a:latin typeface="Impact"/>
              <a:ea typeface="Impact"/>
              <a:cs typeface="Impact"/>
              <a:sym typeface="Impact"/>
            </a:endParaRPr>
          </a:p>
          <a:p>
            <a:pPr marL="457200" lvl="0" indent="-3810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mpact"/>
              <a:buChar char="●"/>
            </a:pPr>
            <a:r>
              <a:rPr lang="en" sz="2400">
                <a:latin typeface="Impact"/>
                <a:ea typeface="Impact"/>
                <a:cs typeface="Impact"/>
                <a:sym typeface="Impact"/>
              </a:rPr>
              <a:t>SKILL &amp; Language</a:t>
            </a:r>
            <a:endParaRPr sz="2400">
              <a:latin typeface="Impact"/>
              <a:ea typeface="Impact"/>
              <a:cs typeface="Impact"/>
              <a:sym typeface="Impact"/>
            </a:endParaRPr>
          </a:p>
          <a:p>
            <a:pPr marL="457200" lvl="0" indent="-3810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mpact"/>
              <a:buChar char="●"/>
            </a:pPr>
            <a:r>
              <a:rPr lang="en" sz="2400">
                <a:latin typeface="Impact"/>
                <a:ea typeface="Impact"/>
                <a:cs typeface="Impact"/>
                <a:sym typeface="Impact"/>
              </a:rPr>
              <a:t>프로젝트</a:t>
            </a:r>
            <a:endParaRPr sz="2400"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74" name="Google Shape;7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52650" y="271650"/>
            <a:ext cx="5346900" cy="44260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2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Luxury Hotel</a:t>
            </a:r>
            <a:endParaRPr/>
          </a:p>
        </p:txBody>
      </p:sp>
      <p:sp>
        <p:nvSpPr>
          <p:cNvPr id="217" name="Google Shape;217;p32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Luxury Hotel 이란</a:t>
            </a:r>
            <a:r>
              <a:rPr lang="en"/>
              <a:t>?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호텔 Booking service를 목적으로 Luxury Hotel이란 가상 호텔에 예약하는 Web Application 이다.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b="1"/>
              <a:t>운영체제: </a:t>
            </a:r>
            <a:r>
              <a:rPr lang="en"/>
              <a:t>Linux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b="1"/>
              <a:t>개발도구:</a:t>
            </a:r>
            <a:r>
              <a:rPr lang="en"/>
              <a:t> SubLime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b="1"/>
              <a:t>DBMS: </a:t>
            </a:r>
            <a:r>
              <a:rPr lang="en"/>
              <a:t>Oracle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b="1"/>
              <a:t>Program Language: </a:t>
            </a:r>
            <a:r>
              <a:rPr lang="en"/>
              <a:t> SQL, CSS, Bootstrap, PHP, HTML5, Javascript(Jquery)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개인 프로젝트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218" name="Google Shape;21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9700" y="524550"/>
            <a:ext cx="5719502" cy="40944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3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나의 역할</a:t>
            </a:r>
            <a:endParaRPr/>
          </a:p>
        </p:txBody>
      </p:sp>
      <p:sp>
        <p:nvSpPr>
          <p:cNvPr id="224" name="Google Shape;224;p33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메인 페이지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About 페이지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Room 설명페이지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Confirmation 페이지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Oracle 연결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테이블 관리</a:t>
            </a:r>
            <a:endParaRPr sz="1800"/>
          </a:p>
        </p:txBody>
      </p:sp>
      <p:pic>
        <p:nvPicPr>
          <p:cNvPr id="225" name="Google Shape;22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02425" y="701000"/>
            <a:ext cx="5486400" cy="365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4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구현 기능 설명	</a:t>
            </a:r>
            <a:endParaRPr/>
          </a:p>
        </p:txBody>
      </p:sp>
      <p:sp>
        <p:nvSpPr>
          <p:cNvPr id="231" name="Google Shape;231;p34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호텔 예약 서비스 웹사이트를 벤치마킹으로 회원 가입없이 숙할 날짜를 설정으로 성인과, 아이 인원수를 넣은뒤 방을 Book now버튼 을 통해 예약을 진행한다. </a:t>
            </a:r>
            <a:endParaRPr sz="1400"/>
          </a:p>
        </p:txBody>
      </p:sp>
      <p:pic>
        <p:nvPicPr>
          <p:cNvPr id="232" name="Google Shape;23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16350" y="919050"/>
            <a:ext cx="5486400" cy="365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구현 기능 설정</a:t>
            </a:r>
            <a:endParaRPr/>
          </a:p>
        </p:txBody>
      </p:sp>
      <p:sp>
        <p:nvSpPr>
          <p:cNvPr id="238" name="Google Shape;238;p35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숙박 날짜를 설정후 호텔의 방(single, double, suite) 를 통해 사람인원수와 가격을 조합하여 견적이 나온다.</a:t>
            </a:r>
            <a:endParaRPr sz="14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400"/>
              <a:t>이용자는 견적과 자기가 선택한 날짜 또는 방을 확인후 이용자 정보를 입력후 Submit payment 버튼을 누를시 저장되어진다.</a:t>
            </a:r>
            <a:endParaRPr sz="1400"/>
          </a:p>
        </p:txBody>
      </p:sp>
      <p:pic>
        <p:nvPicPr>
          <p:cNvPr id="239" name="Google Shape;23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72100" y="742950"/>
            <a:ext cx="5486400" cy="365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6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구현 기능 설명</a:t>
            </a:r>
            <a:endParaRPr/>
          </a:p>
        </p:txBody>
      </p:sp>
      <p:sp>
        <p:nvSpPr>
          <p:cNvPr id="245" name="Google Shape;245;p36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Submit payment 버튼을 누른후</a:t>
            </a:r>
            <a:endParaRPr sz="14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자신이 입력한 정보와 예약이 되었음을 알려주는 confirmation 페이지를 보여준다.</a:t>
            </a:r>
            <a:endParaRPr sz="14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400"/>
              <a:t>예약을 완료후 나중에 이용자는 자신의 정보를 Confirmation number 또는 자신의 이름으로 예약후 언제든지 확인 가능하다.</a:t>
            </a:r>
            <a:endParaRPr sz="1400"/>
          </a:p>
        </p:txBody>
      </p:sp>
      <p:pic>
        <p:nvPicPr>
          <p:cNvPr id="246" name="Google Shape;24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86025" y="882200"/>
            <a:ext cx="5328301" cy="191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86025" y="2899325"/>
            <a:ext cx="5272526" cy="19202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Dodge</a:t>
            </a:r>
            <a:endParaRPr/>
          </a:p>
        </p:txBody>
      </p:sp>
      <p:sp>
        <p:nvSpPr>
          <p:cNvPr id="253" name="Google Shape;253;p3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Dodge </a:t>
            </a:r>
            <a:r>
              <a:rPr lang="en"/>
              <a:t>란?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똥피하기 게임을 벤치마킹한 2D 게임이다.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Single play 또는 two player게임으로 하늘에서 떨어지는 장애물을 피해 오랫동안 버티는 게임이다.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b="1"/>
              <a:t>운영체제: </a:t>
            </a:r>
            <a:r>
              <a:rPr lang="en"/>
              <a:t>Linux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b="1"/>
              <a:t>개발도구:</a:t>
            </a:r>
            <a:r>
              <a:rPr lang="en"/>
              <a:t> OpenGL, OpenAL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b="1"/>
              <a:t>DBMS: </a:t>
            </a:r>
            <a:r>
              <a:rPr lang="en"/>
              <a:t>Oracle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b="1"/>
              <a:t>Program Language: </a:t>
            </a:r>
            <a:r>
              <a:rPr lang="en"/>
              <a:t>C++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b="1"/>
              <a:t>팀원:</a:t>
            </a:r>
            <a:r>
              <a:rPr lang="en"/>
              <a:t> Young Soo Oh, Kyel Overstreet, Jacob West, Kory Desopot, Christian Chavez</a:t>
            </a:r>
            <a:endParaRPr/>
          </a:p>
        </p:txBody>
      </p:sp>
      <p:pic>
        <p:nvPicPr>
          <p:cNvPr id="254" name="Google Shape;25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86050" y="911400"/>
            <a:ext cx="5486399" cy="3657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8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나의 역할</a:t>
            </a:r>
            <a:endParaRPr/>
          </a:p>
        </p:txBody>
      </p:sp>
      <p:sp>
        <p:nvSpPr>
          <p:cNvPr id="260" name="Google Shape;260;p38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게임 시작전 로딩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옵션 버튼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게임전 카운트다운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캐릭터 디자인 </a:t>
            </a:r>
            <a:endParaRPr sz="1800"/>
          </a:p>
        </p:txBody>
      </p:sp>
      <p:pic>
        <p:nvPicPr>
          <p:cNvPr id="261" name="Google Shape;26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0988" y="1389600"/>
            <a:ext cx="1371600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09413" y="1389600"/>
            <a:ext cx="1371600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17075" y="1389587"/>
            <a:ext cx="1371600" cy="182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구현 기능 설명</a:t>
            </a:r>
            <a:endParaRPr/>
          </a:p>
        </p:txBody>
      </p:sp>
      <p:sp>
        <p:nvSpPr>
          <p:cNvPr id="269" name="Google Shape;269;p39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하늘에서 장애물과 아이템이 떨어진다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아이템을 획득시 아이템에 맞는 특수 기능을 얻을수있다.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스파이크 장애물을 피하면서  오래 버티는 플레이어가 이기는 게임이다.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장애물을 맞을시 HP가 줄어든다.</a:t>
            </a:r>
            <a:endParaRPr/>
          </a:p>
        </p:txBody>
      </p:sp>
      <p:pic>
        <p:nvPicPr>
          <p:cNvPr id="270" name="Google Shape;27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58150" y="905363"/>
            <a:ext cx="5486400" cy="365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0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구현 기능 설명</a:t>
            </a:r>
            <a:endParaRPr/>
          </a:p>
        </p:txBody>
      </p:sp>
      <p:sp>
        <p:nvSpPr>
          <p:cNvPr id="276" name="Google Shape;276;p4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Play Game 으로 들어가면 싱글 플레이어 또는 two player 을 설정 할 수 있다.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설정후 플레이어의 이름을 지정해 줄 수 있다.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게임이 끝난 후 View Scores 를 통해 모든 플레이어들의 기록을 확인 할 수 있다.  </a:t>
            </a:r>
            <a:endParaRPr/>
          </a:p>
        </p:txBody>
      </p:sp>
      <p:pic>
        <p:nvPicPr>
          <p:cNvPr id="277" name="Google Shape;277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05775" y="1006537"/>
            <a:ext cx="1828800" cy="137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99725" y="1006525"/>
            <a:ext cx="1828800" cy="137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02750" y="1006525"/>
            <a:ext cx="1828800" cy="137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86188" y="2634875"/>
            <a:ext cx="1371600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40" descr="p2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616100" y="2634875"/>
            <a:ext cx="1371600" cy="182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1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83193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i="1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i="1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“끊임없는 노력"</a:t>
            </a:r>
            <a:endParaRPr sz="1800" b="1" i="1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i="1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“성실과 책임감은 내 DNA다"</a:t>
            </a:r>
            <a:endParaRPr sz="1800" b="1" i="1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i="1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저는 오영수 입니다.</a:t>
            </a:r>
            <a:endParaRPr sz="1800" b="1" i="1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i="1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i="1">
              <a:solidFill>
                <a:srgbClr val="333333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>
            <a:spLocks noGrp="1"/>
          </p:cNvSpPr>
          <p:nvPr>
            <p:ph type="title"/>
          </p:nvPr>
        </p:nvSpPr>
        <p:spPr>
          <a:xfrm>
            <a:off x="265500" y="310900"/>
            <a:ext cx="4045200" cy="167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나를 한마디로 표현한다면?</a:t>
            </a:r>
            <a:endParaRPr sz="1800"/>
          </a:p>
        </p:txBody>
      </p:sp>
      <p:sp>
        <p:nvSpPr>
          <p:cNvPr id="80" name="Google Shape;80;p15"/>
          <p:cNvSpPr txBox="1">
            <a:spLocks noGrp="1"/>
          </p:cNvSpPr>
          <p:nvPr>
            <p:ph type="subTitle" idx="1"/>
          </p:nvPr>
        </p:nvSpPr>
        <p:spPr>
          <a:xfrm>
            <a:off x="265500" y="2068175"/>
            <a:ext cx="4045200" cy="189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769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50" b="1">
                <a:solidFill>
                  <a:srgbClr val="3C78D8"/>
                </a:solidFill>
                <a:highlight>
                  <a:srgbClr val="FFFFFF"/>
                </a:highlight>
                <a:latin typeface="Impact"/>
                <a:ea typeface="Impact"/>
                <a:cs typeface="Impact"/>
                <a:sym typeface="Impact"/>
              </a:rPr>
              <a:t>Computer Science 전공!</a:t>
            </a:r>
            <a:endParaRPr sz="1950" b="1">
              <a:solidFill>
                <a:srgbClr val="3C78D8"/>
              </a:solidFill>
              <a:highlight>
                <a:srgbClr val="FFFFFF"/>
              </a:highlight>
              <a:latin typeface="Impact"/>
              <a:ea typeface="Impact"/>
              <a:cs typeface="Impact"/>
              <a:sym typeface="Impact"/>
            </a:endParaRPr>
          </a:p>
          <a:p>
            <a:pPr marL="0" lvl="0" indent="0" algn="ctr" rtl="0">
              <a:lnSpc>
                <a:spcPct val="107692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50" b="1">
              <a:solidFill>
                <a:srgbClr val="222222"/>
              </a:solidFill>
              <a:highlight>
                <a:srgbClr val="FFFFFF"/>
              </a:highlight>
              <a:latin typeface="Impact"/>
              <a:ea typeface="Impact"/>
              <a:cs typeface="Impact"/>
              <a:sym typeface="Impact"/>
            </a:endParaRPr>
          </a:p>
          <a:p>
            <a:pPr marL="0" lvl="0" indent="0" algn="ctr" rtl="0">
              <a:lnSpc>
                <a:spcPct val="10769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50" b="1">
                <a:solidFill>
                  <a:srgbClr val="222222"/>
                </a:solidFill>
                <a:highlight>
                  <a:srgbClr val="FFFFFF"/>
                </a:highlight>
                <a:latin typeface="Impact"/>
                <a:ea typeface="Impact"/>
                <a:cs typeface="Impact"/>
                <a:sym typeface="Impact"/>
              </a:rPr>
              <a:t> 끊기,노력,책임,성실 DNA 로 융합된 인재 </a:t>
            </a:r>
            <a:r>
              <a:rPr lang="en" sz="3000" b="1">
                <a:solidFill>
                  <a:srgbClr val="222222"/>
                </a:solidFill>
                <a:highlight>
                  <a:srgbClr val="FFFFFF"/>
                </a:highlight>
                <a:latin typeface="Impact"/>
                <a:ea typeface="Impact"/>
                <a:cs typeface="Impact"/>
                <a:sym typeface="Impact"/>
              </a:rPr>
              <a:t>오 영수</a:t>
            </a:r>
            <a:r>
              <a:rPr lang="en" sz="1950" b="1">
                <a:solidFill>
                  <a:srgbClr val="222222"/>
                </a:solidFill>
                <a:highlight>
                  <a:srgbClr val="FFFFFF"/>
                </a:highlight>
                <a:latin typeface="Impact"/>
                <a:ea typeface="Impact"/>
                <a:cs typeface="Impact"/>
                <a:sym typeface="Impact"/>
              </a:rPr>
              <a:t> 입니다</a:t>
            </a:r>
            <a:endParaRPr sz="1950" b="1">
              <a:solidFill>
                <a:srgbClr val="222222"/>
              </a:solidFill>
              <a:highlight>
                <a:srgbClr val="FFFFFF"/>
              </a:highlight>
              <a:latin typeface="Impact"/>
              <a:ea typeface="Impact"/>
              <a:cs typeface="Impact"/>
              <a:sym typeface="Impac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15"/>
          <p:cNvSpPr txBox="1">
            <a:spLocks noGrp="1"/>
          </p:cNvSpPr>
          <p:nvPr>
            <p:ph type="body" idx="2"/>
          </p:nvPr>
        </p:nvSpPr>
        <p:spPr>
          <a:xfrm>
            <a:off x="4849175" y="585450"/>
            <a:ext cx="3927300" cy="38340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/>
              <a:t>BIrthday:</a:t>
            </a:r>
            <a:r>
              <a:rPr lang="en" sz="1400" dirty="0"/>
              <a:t> 1986년 08월 01일</a:t>
            </a:r>
            <a:endParaRPr sz="1400" b="1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 b="1" dirty="0"/>
              <a:t>Phone:</a:t>
            </a:r>
            <a:r>
              <a:rPr lang="en" sz="1400" dirty="0"/>
              <a:t> </a:t>
            </a:r>
            <a:r>
              <a:rPr lang="en" sz="1400" dirty="0">
                <a:solidFill>
                  <a:srgbClr val="0000FF"/>
                </a:solidFill>
              </a:rPr>
              <a:t>010 - 9165- 6470</a:t>
            </a:r>
            <a:endParaRPr sz="1400" b="1" dirty="0">
              <a:solidFill>
                <a:srgbClr val="0000F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 b="1" dirty="0"/>
              <a:t>Email:</a:t>
            </a:r>
            <a:r>
              <a:rPr lang="en" sz="1400" dirty="0"/>
              <a:t> </a:t>
            </a:r>
            <a:r>
              <a:rPr lang="en" sz="1400" dirty="0">
                <a:solidFill>
                  <a:srgbClr val="0000FF"/>
                </a:solidFill>
              </a:rPr>
              <a:t>oh.youngsoo23@gmail.com</a:t>
            </a:r>
            <a:endParaRPr sz="1400" dirty="0">
              <a:solidFill>
                <a:srgbClr val="0000F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 b="1" dirty="0"/>
              <a:t>Homepage:</a:t>
            </a:r>
            <a:r>
              <a:rPr lang="en" sz="1400" dirty="0"/>
              <a:t> </a:t>
            </a:r>
            <a:r>
              <a:rPr lang="en" sz="1400" dirty="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https</a:t>
            </a:r>
            <a:r>
              <a:rPr lang="en" sz="14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://</a:t>
            </a:r>
            <a:r>
              <a:rPr lang="en" sz="1400" smtClean="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youngsoooh.com</a:t>
            </a:r>
            <a:endParaRPr sz="1400" dirty="0">
              <a:solidFill>
                <a:srgbClr val="0000F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 b="1" dirty="0"/>
              <a:t>Github:</a:t>
            </a:r>
            <a:r>
              <a:rPr lang="en" sz="1400" dirty="0"/>
              <a:t> </a:t>
            </a:r>
            <a:r>
              <a:rPr lang="en" sz="1400" dirty="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https://github.com/youngsoo23</a:t>
            </a:r>
            <a:endParaRPr sz="1400" dirty="0">
              <a:solidFill>
                <a:srgbClr val="0000F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 dirty="0"/>
              <a:t>California State University, Bakersfield Computer Science 학사 졸업</a:t>
            </a:r>
            <a:endParaRPr sz="1400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 dirty="0"/>
              <a:t>[NCS] 디지털컨버전스 융합 응용 SW 개발자 양성과정 수료 </a:t>
            </a:r>
            <a:endParaRPr sz="1400"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SKILL &amp; Language</a:t>
            </a:r>
            <a:endParaRPr/>
          </a:p>
        </p:txBody>
      </p:sp>
      <p:sp>
        <p:nvSpPr>
          <p:cNvPr id="87" name="Google Shape;87;p16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40122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/>
              <a:t>Language:</a:t>
            </a:r>
            <a:r>
              <a:rPr lang="en" sz="1400"/>
              <a:t> Java, C, C++, Javascript(Json,gson,Ajax, Jquery), Python, PHP, JSP, HTML5&amp;CSS, SQL</a:t>
            </a:r>
            <a:endParaRPr sz="14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 b="1"/>
              <a:t>Framework: </a:t>
            </a:r>
            <a:r>
              <a:rPr lang="en" sz="1400"/>
              <a:t>Spring Framework</a:t>
            </a:r>
            <a:endParaRPr sz="14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 b="1"/>
              <a:t>Tool:</a:t>
            </a:r>
            <a:r>
              <a:rPr lang="en" sz="1400"/>
              <a:t> Eclipse, STS(Spring Tool Suite), SQL Developer</a:t>
            </a:r>
            <a:endParaRPr sz="14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 b="1"/>
              <a:t>Database:</a:t>
            </a:r>
            <a:r>
              <a:rPr lang="en" sz="1400"/>
              <a:t> Oracle (ver 11g), MySQL</a:t>
            </a:r>
            <a:endParaRPr sz="14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88" name="Google Shape;8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02275" y="3862575"/>
            <a:ext cx="1473075" cy="104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50375" y="409700"/>
            <a:ext cx="1253725" cy="104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85038" y="381600"/>
            <a:ext cx="1149150" cy="1047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729450" y="409700"/>
            <a:ext cx="1077425" cy="104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174794" y="3847594"/>
            <a:ext cx="1077425" cy="107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432725" y="3832625"/>
            <a:ext cx="1253725" cy="107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641300" y="2927249"/>
            <a:ext cx="1253725" cy="75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331025" y="1655874"/>
            <a:ext cx="764975" cy="956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729450" y="1655875"/>
            <a:ext cx="956950" cy="95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6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677100" y="1702825"/>
            <a:ext cx="764950" cy="95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6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4432750" y="2933550"/>
            <a:ext cx="1253726" cy="73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6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5984100" y="2927250"/>
            <a:ext cx="1473075" cy="82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37578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SMS(Social Mentoring Service)</a:t>
            </a:r>
            <a:endParaRPr/>
          </a:p>
        </p:txBody>
      </p:sp>
      <p:sp>
        <p:nvSpPr>
          <p:cNvPr id="105" name="Google Shape;105;p1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3588300" cy="348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SMS </a:t>
            </a:r>
            <a:r>
              <a:rPr lang="en"/>
              <a:t>란?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취업준비생과 현직자를 연결시켜줄 전문적인 멘토링 서비스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b="1"/>
              <a:t>운영체제: </a:t>
            </a:r>
            <a:r>
              <a:rPr lang="en"/>
              <a:t>Window 10 64bit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b="1"/>
              <a:t>개발도구:</a:t>
            </a:r>
            <a:r>
              <a:rPr lang="en"/>
              <a:t> Spring Framework, JDK 1.8, SQL Developer,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b="1"/>
              <a:t>DBMS: </a:t>
            </a:r>
            <a:r>
              <a:rPr lang="en"/>
              <a:t>Oracle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b="1"/>
              <a:t>Program Language: </a:t>
            </a:r>
            <a:r>
              <a:rPr lang="en"/>
              <a:t>Java, SQL, CSS, JSP, Javascript(Ajax, Jquery)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b="1"/>
              <a:t>팀원:</a:t>
            </a:r>
            <a:r>
              <a:rPr lang="en"/>
              <a:t> 오영수(조장), 이상준, 최범식, 엄지훈, 김현이</a:t>
            </a:r>
            <a:endParaRPr/>
          </a:p>
        </p:txBody>
      </p:sp>
      <p:pic>
        <p:nvPicPr>
          <p:cNvPr id="106" name="Google Shape;10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35650" y="1303500"/>
            <a:ext cx="5329225" cy="3657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나의 역할</a:t>
            </a:r>
            <a:endParaRPr/>
          </a:p>
        </p:txBody>
      </p:sp>
      <p:sp>
        <p:nvSpPr>
          <p:cNvPr id="112" name="Google Shape;112;p18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회원가입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로그인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프로필 페이지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유저 관리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마이페이지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프로젝트 진행 총괄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CSS</a:t>
            </a:r>
            <a:endParaRPr sz="1800"/>
          </a:p>
        </p:txBody>
      </p:sp>
      <p:pic>
        <p:nvPicPr>
          <p:cNvPr id="113" name="Google Shape;113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57651" y="1329198"/>
            <a:ext cx="2085744" cy="1788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23103" y="572683"/>
            <a:ext cx="2005719" cy="17885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355498" y="369725"/>
            <a:ext cx="2005729" cy="16672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428831" y="1034552"/>
            <a:ext cx="1949445" cy="14797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8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104869" y="1760168"/>
            <a:ext cx="1571682" cy="1788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8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723273" y="2693161"/>
            <a:ext cx="1272261" cy="16672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8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5477878" y="3243435"/>
            <a:ext cx="1740643" cy="13255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8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4629503" y="2245419"/>
            <a:ext cx="1491834" cy="16672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구현 기능 설명</a:t>
            </a:r>
            <a:endParaRPr/>
          </a:p>
        </p:txBody>
      </p:sp>
      <p:sp>
        <p:nvSpPr>
          <p:cNvPr id="126" name="Google Shape;126;p19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최근 에세이 리스트가 메인페이지에 나온다.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멘토들의팔로우 Top3를 알려준다.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최근개설된 모임 리스트가 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나온다.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유저가 로그인후 유저사진과 “누구누구님 환영합니다” 라고 상단에 계속 따라다니면서 유저가 접속중인걸 확인시켜준다.</a:t>
            </a:r>
            <a:r>
              <a:rPr lang="en" sz="14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sz="1400"/>
          </a:p>
        </p:txBody>
      </p:sp>
      <p:pic>
        <p:nvPicPr>
          <p:cNvPr id="127" name="Google Shape;12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8475" y="826575"/>
            <a:ext cx="5486400" cy="365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0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구현 기능 설명</a:t>
            </a:r>
            <a:endParaRPr/>
          </a:p>
        </p:txBody>
      </p:sp>
      <p:sp>
        <p:nvSpPr>
          <p:cNvPr id="133" name="Google Shape;133;p2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유명 SNS API이용으로 네이버, 카카오, 구글,페이스북 유저들은 가입없이 이용가능하다.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AJAX 사용으로 유저아이디와 패스워드일치를 확인한다.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4" name="Google Shape;13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29900" y="681050"/>
            <a:ext cx="5486400" cy="365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1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구현 기능 설명</a:t>
            </a:r>
            <a:endParaRPr/>
          </a:p>
        </p:txBody>
      </p:sp>
      <p:sp>
        <p:nvSpPr>
          <p:cNvPr id="140" name="Google Shape;140;p21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멘토들의 리스트를 보여준다.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분야 목록을 누를시 멘토들의 분야별로 속해있는 멘토들만 필터링해서 보여진다.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1" name="Google Shape;14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29700" y="675225"/>
            <a:ext cx="5486400" cy="365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009668"/>
      </a:accent2>
      <a:accent3>
        <a:srgbClr val="4DB6AC"/>
      </a:accent3>
      <a:accent4>
        <a:srgbClr val="FF9800"/>
      </a:accent4>
      <a:accent5>
        <a:srgbClr val="CE93D8"/>
      </a:accent5>
      <a:accent6>
        <a:srgbClr val="EEFF41"/>
      </a:accent6>
      <a:hlink>
        <a:srgbClr val="CE93D8"/>
      </a:hlink>
      <a:folHlink>
        <a:srgbClr val="CE93D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913</Words>
  <Application>Microsoft Macintosh PowerPoint</Application>
  <PresentationFormat>On-screen Show (16:9)</PresentationFormat>
  <Paragraphs>169</Paragraphs>
  <Slides>29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2" baseType="lpstr">
      <vt:lpstr>PT Sans Narrow</vt:lpstr>
      <vt:lpstr>Open Sans</vt:lpstr>
      <vt:lpstr>Tropic</vt:lpstr>
      <vt:lpstr>PORTFOLIO</vt:lpstr>
      <vt:lpstr>Table of Contents</vt:lpstr>
      <vt:lpstr>나를 한마디로 표현한다면?</vt:lpstr>
      <vt:lpstr>SKILL &amp; Language</vt:lpstr>
      <vt:lpstr>SMS(Social Mentoring Service)</vt:lpstr>
      <vt:lpstr>나의 역할</vt:lpstr>
      <vt:lpstr>구현 기능 설명</vt:lpstr>
      <vt:lpstr>구현 기능 설명</vt:lpstr>
      <vt:lpstr>구현 기능 설명</vt:lpstr>
      <vt:lpstr>KHTalk</vt:lpstr>
      <vt:lpstr>나의 역할</vt:lpstr>
      <vt:lpstr>구현 기능 설명</vt:lpstr>
      <vt:lpstr>구현 기능 설명</vt:lpstr>
      <vt:lpstr>구현 기능 설명</vt:lpstr>
      <vt:lpstr>Campus Connect</vt:lpstr>
      <vt:lpstr>나의 역활</vt:lpstr>
      <vt:lpstr>구현 기능 설명</vt:lpstr>
      <vt:lpstr>구현 기능 설명</vt:lpstr>
      <vt:lpstr>구현 기능 설명</vt:lpstr>
      <vt:lpstr>Luxury Hotel</vt:lpstr>
      <vt:lpstr>나의 역할</vt:lpstr>
      <vt:lpstr>구현 기능 설명 </vt:lpstr>
      <vt:lpstr>구현 기능 설정</vt:lpstr>
      <vt:lpstr>구현 기능 설명</vt:lpstr>
      <vt:lpstr> Dodge</vt:lpstr>
      <vt:lpstr>나의 역할</vt:lpstr>
      <vt:lpstr>구현 기능 설명</vt:lpstr>
      <vt:lpstr>구현 기능 설명</vt:lpstr>
      <vt:lpstr> “끊임없는 노력" “성실과 책임감은 내 DNA다" 저는 오영수 입니다. 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PORTFOLIO</dc:title>
  <cp:lastModifiedBy>Young Soo Oh</cp:lastModifiedBy>
  <cp:revision>2</cp:revision>
  <dcterms:modified xsi:type="dcterms:W3CDTF">2019-10-27T12:01:52Z</dcterms:modified>
</cp:coreProperties>
</file>